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59" r:id="rId5"/>
    <p:sldId id="260" r:id="rId6"/>
    <p:sldId id="261" r:id="rId7"/>
    <p:sldId id="256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4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4252-52B0-4E94-B59C-38B35D918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CC833-F226-417B-BBD1-B4A4E0859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B5B77-FC28-4E13-966D-0F779361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D6609-072A-4A43-935F-429C4DE9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5D658-A567-421B-8CDF-EE9B1259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7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8D8-962D-440D-A3B6-2E60B944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5014F-83AF-4346-A38B-57813A1CA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7C88-6128-41D6-9A0F-2A628319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4BA9F-407B-453C-94EA-0A30A50B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601C9-3454-42D5-9D8E-46DA67AC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1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4EEBC-DABC-4111-BD9B-219B32A65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01C95-3D94-425A-8F62-53AF2EDC1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EB018-59B1-49EC-846E-55075C2C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B88A-E318-4212-9349-F62FE1DD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59876-F229-45E8-9E47-9C17CDEA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0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46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29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88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8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3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1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7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1A316-2B34-4393-8CD4-71414EF1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256B0-5221-4EF4-9F12-0C71A0FEF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2775-F2F8-4B81-AF09-51BBBC65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035DF-D587-40F2-8636-54439BB8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4C8D7-F767-4FE4-A53E-71E66A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36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9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7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15EE-D83A-4A90-B6C5-825A506F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03AC1-55E8-4DE5-B2DE-4AC41D6D1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0608E-B948-4050-A3F4-8B3619B7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EFA70-EBB8-4DA8-8489-57B5D39D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969EA-761C-4730-9938-B5E2D262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5521-7494-431E-AC9D-A5AE0109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4393D-DCE0-49CE-AA17-7AF97D83F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45984-CFD5-4558-9398-7C8F7E8D4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C279F-7201-4498-B23C-DDAD7EDD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71BB3-5D39-4FF5-80F3-6BDE4834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BC91D-98F7-433F-9280-10E79B2C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2D0B-661B-494E-B456-1C8C79AE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460EB-4A49-488F-ABE7-A0E8B3F67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1C8F1-22C0-45B2-B139-473D574B2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25F15-5DDA-44B7-964C-8DC4B1A12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11119-9CC2-40E3-97C0-B073488A4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B1C99-0D96-4418-AD99-3091E0124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93446-0CF3-468A-8BCA-8DC1B3F78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910C4B-33AC-42F7-8B76-183D6047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EE0F-5E6C-4BE6-8161-1508C5DCA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0AFE4-B3E3-4272-B751-A2F7D9E83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8BCD9-F367-4281-8047-9821473F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1DA67-5B56-45B6-989A-061F240E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3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B1D27-B0F8-4850-BE23-22C4EC8E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56DA15-EA41-4C1A-AE48-4B2D186B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60A2F-7C1B-48ED-8028-F25E26FF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9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4790E-52F0-44DC-BF9D-55787769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7EB0-179C-4235-83E6-ED2577334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D7B49-95A4-4997-BDAC-9024E4EA4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57F30-A4BA-4453-AF80-6F399265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2C46D-E5E9-4618-A78B-74184E22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541C1-9F5A-4899-8071-69D9CE22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2B1A3-5D28-4254-B27C-1BD45C73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C9C00-26BF-42E9-B409-C6D5BABC68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F8193-CEEC-4755-8634-BB3486053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38AC3-995A-4654-A06C-D765D3F9B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BE309-299D-41F9-A53D-E6504C612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A4568-F112-45DB-BAE8-9B936AF8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6C668-3588-4097-A7B5-A26239BF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8DFAC-DBC0-4344-8B8B-C5185B39E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A442B-1C96-4A44-862E-CCE595842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D109B-7B33-492B-8C45-EAEDADE2F79B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93FE1-0A24-43A0-928A-E05A7A5AE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F07C-413B-4744-9373-11CE4BAD5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49F1-DBA0-48E1-A81B-6870FD9CD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47AE7-3041-4072-9111-CF01C093B439}" type="datetimeFigureOut">
              <a:rPr lang="en-US" smtClean="0"/>
              <a:t>8/16/18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4DD6-0E37-4E8E-A5B3-44033E0BB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bolch@ufl.edu" TargetMode="External"/><Relationship Id="rId2" Type="http://schemas.openxmlformats.org/officeDocument/2006/relationships/hyperlink" Target="mailto:maryannelong@uf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.randhawa@ufl.edu" TargetMode="External"/><Relationship Id="rId4" Type="http://schemas.openxmlformats.org/officeDocument/2006/relationships/hyperlink" Target="mailto:nidish@ufl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el:3523921575" TargetMode="External"/><Relationship Id="rId2" Type="http://schemas.openxmlformats.org/officeDocument/2006/relationships/hyperlink" Target="https://goo.gl/maps/QuW7SEzqdH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tel:35227347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8890D-074D-4B2A-8630-76489B2E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</a:rPr>
              <a:t>Welcome to “Success in Doctoral Research”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56C36-BA00-4AC9-A7F5-268CEF8D0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12:30pm – 1:00pm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1AFACC8F-A2A8-4AA1-8903-C8A048B60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373530"/>
            <a:ext cx="4047843" cy="74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C4196FE-F061-41E5-8C97-8D8BBB25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51A298E-156B-42E8-B125-8F99CCFD7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CF7D9D20-7CE8-4E6C-ABEB-4750433C4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7D76E175-0344-4CBF-AD67-13F0DD66F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76769FD7-D51E-4BAF-A127-60CE7947F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8D049AA9-BB24-4559-93A6-734D03EC0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D7861144-A691-4DDA-86F8-8AEEB110F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30710DFF-BDEB-4DD8-9CCD-2B497801F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B4F38E1E-CAA2-486A-8D2F-FB7F8CAFB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FE423422-599A-448A-97F7-787A3A14D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F74EB208-C6A2-4A96-A5A6-0F3C240D9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D78E9CB8-BB4D-4505-BF23-C296BA2AC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94C4952B-7AF6-4EDD-A630-A9F7E5767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DFF30E40-0251-4952-AB0D-C33B0C9EC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7EA44493-2343-4A5E-99A0-1E849B852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8">
              <a:extLst>
                <a:ext uri="{FF2B5EF4-FFF2-40B4-BE49-F238E27FC236}">
                  <a16:creationId xmlns:a16="http://schemas.microsoft.com/office/drawing/2014/main" id="{AC541A0F-1A98-44D0-9769-46BCAADC4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9">
              <a:extLst>
                <a:ext uri="{FF2B5EF4-FFF2-40B4-BE49-F238E27FC236}">
                  <a16:creationId xmlns:a16="http://schemas.microsoft.com/office/drawing/2014/main" id="{1138A366-4535-412D-9AE3-F782B1331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191456E5-FC78-48A2-91C2-E17349063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2576CA85-116A-41EB-ABC4-0F2A290AA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08CF909A-2D6A-4C64-8DA1-F74F7E4AB6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9BAA2BB0-14EC-4519-A978-CFC40AF7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B240EB21-02D6-4E93-A1E5-FDEBF24B7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0C2575E4-E7C2-4E97-AFE9-25CF00FD05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816E58E-881B-C24C-820F-A02E10FDE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6" r="1" b="1"/>
          <a:stretch/>
        </p:blipFill>
        <p:spPr>
          <a:xfrm>
            <a:off x="20" y="223"/>
            <a:ext cx="12191675" cy="68580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0DDE9775-D6EE-4E74-9BC3-4AC99DADC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156" y="1699589"/>
            <a:ext cx="3675191" cy="3470421"/>
            <a:chOff x="697168" y="1816768"/>
            <a:chExt cx="3675191" cy="347042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B492385-2E05-4640-80FF-58F0C94BA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168" y="1816768"/>
              <a:ext cx="3675191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Isosceles Triangle 22">
              <a:extLst>
                <a:ext uri="{FF2B5EF4-FFF2-40B4-BE49-F238E27FC236}">
                  <a16:creationId xmlns:a16="http://schemas.microsoft.com/office/drawing/2014/main" id="{D0B62418-BC7A-41EA-9871-597018C8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B35EEC9-D090-470B-9FFB-9D7259E45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DBEC21-D361-7F44-B30A-840E0FBFA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20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Study Resources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FCF71E-F091-FF42-9AF4-26B44994C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7136" r="-2" b="-2"/>
          <a:stretch/>
        </p:blipFill>
        <p:spPr>
          <a:xfrm>
            <a:off x="6089649" y="48521"/>
            <a:ext cx="6116314" cy="31109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40BE-12D4-F145-8BA7-85721E5B8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885" y="3198421"/>
            <a:ext cx="6076953" cy="36452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Marston Science Library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Science and Engineering Library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Library West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Humanities and Social Sciences Library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Graduate Study Floor- need to activate UFID card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Newell Hall 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24 Hours study space for both Undergraduate and Graduate students</a:t>
            </a:r>
          </a:p>
        </p:txBody>
      </p:sp>
    </p:spTree>
    <p:extLst>
      <p:ext uri="{BB962C8B-B14F-4D97-AF65-F5344CB8AC3E}">
        <p14:creationId xmlns:p14="http://schemas.microsoft.com/office/powerpoint/2010/main" val="740406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49FCC-3A2D-9B48-B75C-6394BF36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International Center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FFF95-79B0-1641-9FBA-38A1A7F77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/>
              <a:t> CPT, OPT, and STEM OPT!</a:t>
            </a:r>
          </a:p>
          <a:p>
            <a:r>
              <a:rPr lang="en-US"/>
              <a:t>Please attend to learn about your ability to legally do an internship during your program of study and to work after graduation.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DAA98-BE14-864E-A1D4-111FDE212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22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46D3-66E8-4376-8329-E584FE16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9CB-FB99-4A4A-98A0-2FC253A01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Maryanne Long</a:t>
            </a:r>
          </a:p>
          <a:p>
            <a:pPr lvl="1"/>
            <a:r>
              <a:rPr lang="en-US" dirty="0">
                <a:hlinkClick r:id="rId2"/>
              </a:rPr>
              <a:t>maryannelong@ufl.edu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Charlotte Bolch</a:t>
            </a:r>
          </a:p>
          <a:p>
            <a:pPr lvl="1"/>
            <a:r>
              <a:rPr lang="en-US" dirty="0">
                <a:hlinkClick r:id="rId3"/>
              </a:rPr>
              <a:t>cbolch@ufl.edu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Nidish Vashistha</a:t>
            </a:r>
          </a:p>
          <a:p>
            <a:pPr lvl="1"/>
            <a:r>
              <a:rPr lang="en-US" dirty="0">
                <a:hlinkClick r:id="rId4"/>
              </a:rPr>
              <a:t>nidish@ufl.edu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Ranjeet Randhawa</a:t>
            </a:r>
          </a:p>
          <a:p>
            <a:pPr lvl="1"/>
            <a:r>
              <a:rPr lang="en-US" dirty="0">
                <a:hlinkClick r:id="rId5"/>
              </a:rPr>
              <a:t>r.randhawa@ufl.edu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1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84013"/>
            <a:ext cx="35596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Fitness Centers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Fitness Classes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Courts to play with friends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 Student Organizations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Equipment Checkout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Outdoor Trips &amp; Gear Rental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Boot camp – Outdoors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Wauberg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(Water Sports)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134" y="821873"/>
            <a:ext cx="8752295" cy="58348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2432"/>
            <a:ext cx="1031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Fitness, Sports &amp; Outdoors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6099298"/>
            <a:ext cx="726167" cy="7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7057" y="6277715"/>
            <a:ext cx="160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UF Recsports</a:t>
            </a:r>
          </a:p>
        </p:txBody>
      </p:sp>
    </p:spTree>
    <p:extLst>
      <p:ext uri="{BB962C8B-B14F-4D97-AF65-F5344CB8AC3E}">
        <p14:creationId xmlns:p14="http://schemas.microsoft.com/office/powerpoint/2010/main" val="275617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817" y="29912"/>
            <a:ext cx="11737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Wellness Coaching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5" y="6033984"/>
            <a:ext cx="726167" cy="7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37557" y="6262326"/>
            <a:ext cx="1204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Gatorwell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Individual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47" y="977314"/>
            <a:ext cx="7614187" cy="510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817" y="774763"/>
            <a:ext cx="4223414" cy="528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Stress management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management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Sleep habits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Eating habits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skills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Alcohol and other Drugs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Image &amp; Eating concerns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Interpersonal violence prevention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Sexual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Quitting Tobacco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29" y="1938175"/>
            <a:ext cx="56714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Spring Basketball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 Football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Gator Nights – Movies, Karaoke, Drawing, Games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Arts – Concerts, Dance, Band Performance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2432"/>
            <a:ext cx="1031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Watching Movies, Sports &amp; Arts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6099298"/>
            <a:ext cx="726167" cy="7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7057" y="6262326"/>
            <a:ext cx="4944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FloridaGators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GatorNights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UF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914" y="836903"/>
            <a:ext cx="6564086" cy="54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83BDD1-93CC-F441-B772-AEDE5E9B7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8" b="63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6BD427-748D-C541-B607-9EEEBDBD8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5359" y="3231931"/>
            <a:ext cx="4816642" cy="1834056"/>
          </a:xfrm>
        </p:spPr>
        <p:txBody>
          <a:bodyPr>
            <a:noAutofit/>
          </a:bodyPr>
          <a:lstStyle/>
          <a:p>
            <a:r>
              <a:rPr lang="en-US" sz="4400" b="1" dirty="0"/>
              <a:t>Counselling and Wellness center Resources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8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E07DD-D1C2-954C-BA85-CF0E61B4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Services and Resources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709C8C-3618-994D-9784-55C250193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396"/>
          <a:stretch/>
        </p:blipFill>
        <p:spPr>
          <a:xfrm>
            <a:off x="132347" y="2863718"/>
            <a:ext cx="5983931" cy="24542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BF71CA2-3CB4-C04C-A521-F307F6150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20"/>
          <a:stretch/>
        </p:blipFill>
        <p:spPr>
          <a:xfrm>
            <a:off x="6283444" y="2863717"/>
            <a:ext cx="5895520" cy="24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4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5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484725-F1C8-D44F-B3AA-56E2F2FF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 cap="all">
                <a:solidFill>
                  <a:srgbClr val="FFFFFF"/>
                </a:solidFill>
              </a:rPr>
              <a:t>ELIGIBILITY &amp; FEES</a:t>
            </a:r>
            <a:br>
              <a:rPr lang="en-US" b="1" cap="all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399BA-697C-3149-85B2-32311CDF3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E802-8F7B-4642-8BB2-A39BAF51D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sz="2000" b="1" cap="all">
                <a:solidFill>
                  <a:srgbClr val="FFFFFF"/>
                </a:solidFill>
              </a:rPr>
              <a:t>ELIGIBILITY</a:t>
            </a:r>
          </a:p>
          <a:p>
            <a:pPr fontAlgn="base"/>
            <a:r>
              <a:rPr lang="en-US" sz="2000">
                <a:solidFill>
                  <a:srgbClr val="FFFFFF"/>
                </a:solidFill>
              </a:rPr>
              <a:t>All currently enrolled UF students are eligible for services at CWC. </a:t>
            </a:r>
          </a:p>
          <a:p>
            <a:pPr fontAlgn="base"/>
            <a:endParaRPr lang="en-US" sz="2000" b="1" cap="all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en-US" sz="2000" b="1" cap="all">
                <a:solidFill>
                  <a:srgbClr val="FFFFFF"/>
                </a:solidFill>
              </a:rPr>
              <a:t>FEES</a:t>
            </a:r>
          </a:p>
          <a:p>
            <a:pPr fontAlgn="base"/>
            <a:r>
              <a:rPr lang="en-US" sz="2000" b="1">
                <a:solidFill>
                  <a:srgbClr val="FFFFFF"/>
                </a:solidFill>
              </a:rPr>
              <a:t>Services fees are already included in student tuition fees. 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6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AFE2-1B53-DE4D-949C-C15307DD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Location and Hours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A6390-6B84-E348-A9A6-8AE3DFA7B1E2}"/>
              </a:ext>
            </a:extLst>
          </p:cNvPr>
          <p:cNvSpPr txBox="1"/>
          <p:nvPr/>
        </p:nvSpPr>
        <p:spPr>
          <a:xfrm>
            <a:off x="648931" y="2438400"/>
            <a:ext cx="434417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Counseling and Wellness Center Address: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3190 Radio Road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Gainesville, FL 32611-2662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P: (352) 392-1575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F: (352) 273-4738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Office Hours: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Monday–Friday, 8am–5pm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Crisis/Emergency Walk-in Hours: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Monday–Friday, 9am–4pm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A59295-6803-3045-8475-EDE9DBAA06B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69" r="-2" b="4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0281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233</Words>
  <Application>Microsoft Macintosh PowerPoint</Application>
  <PresentationFormat>Widescreen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1_Office Theme</vt:lpstr>
      <vt:lpstr>Welcome to “Success in Doctoral Research”</vt:lpstr>
      <vt:lpstr>Student Panelists</vt:lpstr>
      <vt:lpstr>PowerPoint Presentation</vt:lpstr>
      <vt:lpstr>PowerPoint Presentation</vt:lpstr>
      <vt:lpstr>PowerPoint Presentation</vt:lpstr>
      <vt:lpstr>Counselling and Wellness center Resources</vt:lpstr>
      <vt:lpstr>Services and Resources</vt:lpstr>
      <vt:lpstr>ELIGIBILITY &amp; FEES </vt:lpstr>
      <vt:lpstr>Location and Hours</vt:lpstr>
      <vt:lpstr>Study Resources</vt:lpstr>
      <vt:lpstr>International Center Workshops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“Success in Doctoral Research”</dc:title>
  <dc:creator>Charlotte Bolch</dc:creator>
  <cp:lastModifiedBy>Matt Diller</cp:lastModifiedBy>
  <cp:revision>5</cp:revision>
  <dcterms:created xsi:type="dcterms:W3CDTF">2018-08-13T03:16:12Z</dcterms:created>
  <dcterms:modified xsi:type="dcterms:W3CDTF">2018-08-16T20:14:51Z</dcterms:modified>
</cp:coreProperties>
</file>